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301" r:id="rId4"/>
    <p:sldId id="299" r:id="rId5"/>
    <p:sldId id="300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37" y="133296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今我完全屬耶穌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now I belong to </a:t>
            </a:r>
            <a:r>
              <a:rPr lang="en-US" altLang="zh-TW" sz="3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jesus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108" y="340242"/>
            <a:ext cx="9409814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我心歡喜主耶穌拯救我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chin-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不復再受罪惡束縛拖磨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Bo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-chai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-ok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sok-pak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-boa,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Joy floods my soul for Jesus has saved me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Freed me from sin that long had enslaved me,</a:t>
            </a:r>
          </a:p>
        </p:txBody>
      </p:sp>
    </p:spTree>
    <p:extLst>
      <p:ext uri="{BB962C8B-B14F-4D97-AF65-F5344CB8AC3E}">
        <p14:creationId xmlns:p14="http://schemas.microsoft.com/office/powerpoint/2010/main" val="555100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340242"/>
            <a:ext cx="911210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主流寶血贖我的罪過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choe-koa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我來感謝唱歌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kam-sia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-koa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His precious blood He gave to redeem,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Now I belong to Him!</a:t>
            </a:r>
          </a:p>
        </p:txBody>
      </p:sp>
    </p:spTree>
    <p:extLst>
      <p:ext uri="{BB962C8B-B14F-4D97-AF65-F5344CB8AC3E}">
        <p14:creationId xmlns:p14="http://schemas.microsoft.com/office/powerpoint/2010/main" val="2856405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3502" y="0"/>
            <a:ext cx="8484782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今我完全屬耶穌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主耶穌也屬我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Chu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-So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Now I belong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belongs to me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455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425302"/>
            <a:ext cx="881439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與主同在靠祂引導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tong-chai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in-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直到永遠不息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Tit-kau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bo-soah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Not for the years of time alone,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for eternity.</a:t>
            </a:r>
          </a:p>
        </p:txBody>
      </p:sp>
    </p:spTree>
    <p:extLst>
      <p:ext uri="{BB962C8B-B14F-4D97-AF65-F5344CB8AC3E}">
        <p14:creationId xmlns:p14="http://schemas.microsoft.com/office/powerpoint/2010/main" val="261213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1912" y="170121"/>
            <a:ext cx="9495059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耶穌我主愛我永遠愛我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goa 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無論怎樣我要與祂近倚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Bo-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chai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kun-oa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my Lord will love me forever,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From Him no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of evil can sever,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093" y="340243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祂救我靈魂替我受死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I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leng-hun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siu-si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今我完全屬祂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Ta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oan-choan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gave His life to ransom my soul,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Now I belong to Him!</a:t>
            </a:r>
          </a:p>
        </p:txBody>
      </p:sp>
    </p:spTree>
    <p:extLst>
      <p:ext uri="{BB962C8B-B14F-4D97-AF65-F5344CB8AC3E}">
        <p14:creationId xmlns:p14="http://schemas.microsoft.com/office/powerpoint/2010/main" val="335672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563" y="1"/>
            <a:ext cx="9494873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今我完全屬耶穌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主耶穌也屬我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Chu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So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Now I belong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belongs to me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076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2" y="425302"/>
            <a:ext cx="8761227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與主同在靠祂引導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tong-chai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in-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直到永遠不息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Tit-kau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bo-soah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Not for the years of time alone,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for eternity.</a:t>
            </a:r>
          </a:p>
        </p:txBody>
      </p:sp>
    </p:spTree>
    <p:extLst>
      <p:ext uri="{BB962C8B-B14F-4D97-AF65-F5344CB8AC3E}">
        <p14:creationId xmlns:p14="http://schemas.microsoft.com/office/powerpoint/2010/main" val="2577220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861" y="340243"/>
            <a:ext cx="9760872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前我是一個失迷的靈魂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Cheng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chit-  e    sit-  be  e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leng-hun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主耶穌降世賞賜我救恩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Chu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-so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-se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-su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goa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-un,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Once I was lost in sin’s degradation,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came down to bring me Salvation,</a:t>
            </a:r>
          </a:p>
        </p:txBody>
      </p:sp>
    </p:spTree>
    <p:extLst>
      <p:ext uri="{BB962C8B-B14F-4D97-AF65-F5344CB8AC3E}">
        <p14:creationId xmlns:p14="http://schemas.microsoft.com/office/powerpoint/2010/main" val="4175533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9868" y="340243"/>
            <a:ext cx="9601384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救我脫離羞愧與憂悶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kian-siau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-bun,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今屬祂免沉淪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Ta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I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bian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Lifted me up from sorrow and shame,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Now I belong to Him!</a:t>
            </a:r>
          </a:p>
        </p:txBody>
      </p:sp>
    </p:spTree>
    <p:extLst>
      <p:ext uri="{BB962C8B-B14F-4D97-AF65-F5344CB8AC3E}">
        <p14:creationId xmlns:p14="http://schemas.microsoft.com/office/powerpoint/2010/main" val="4124686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4688" y="15241"/>
            <a:ext cx="9611832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今我完全屬耶穌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主耶穌也屬我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Chu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So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Now I belong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belongs to me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8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488" y="425303"/>
            <a:ext cx="8825024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與主同在靠祂引導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tong-chai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in-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直到永遠不息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Tit-kau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bo-soah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Not for the years of time alone,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for eternity.</a:t>
            </a:r>
          </a:p>
        </p:txBody>
      </p:sp>
    </p:spTree>
    <p:extLst>
      <p:ext uri="{BB962C8B-B14F-4D97-AF65-F5344CB8AC3E}">
        <p14:creationId xmlns:p14="http://schemas.microsoft.com/office/powerpoint/2010/main" val="669543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2128</TotalTime>
  <Words>575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今我完全屬耶穌 now I belong to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259</cp:revision>
  <dcterms:created xsi:type="dcterms:W3CDTF">2020-01-10T06:25:13Z</dcterms:created>
  <dcterms:modified xsi:type="dcterms:W3CDTF">2021-02-13T05:23:21Z</dcterms:modified>
</cp:coreProperties>
</file>